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zione predefinita" id="{BA2E47C6-5225-4BED-B14A-72569B1D5FF7}">
          <p14:sldIdLst>
            <p14:sldId id="256"/>
            <p14:sldId id="257"/>
            <p14:sldId id="263"/>
            <p14:sldId id="261"/>
            <p14:sldId id="258"/>
            <p14:sldId id="259"/>
            <p14:sldId id="260"/>
            <p14:sldId id="26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1EA1-05D8-4355-AB47-FAFC58DD54D1}" type="datetimeFigureOut">
              <a:rPr lang="it-IT" smtClean="0"/>
              <a:pPr/>
              <a:t>04/06/2017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830B-9ABB-4044-86AA-723404FEAA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6617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1EA1-05D8-4355-AB47-FAFC58DD54D1}" type="datetimeFigureOut">
              <a:rPr lang="it-IT" smtClean="0"/>
              <a:pPr/>
              <a:t>04/06/2017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830B-9ABB-4044-86AA-723404FEAA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3118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1EA1-05D8-4355-AB47-FAFC58DD54D1}" type="datetimeFigureOut">
              <a:rPr lang="it-IT" smtClean="0"/>
              <a:pPr/>
              <a:t>04/06/2017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830B-9ABB-4044-86AA-723404FEAA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0821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1EA1-05D8-4355-AB47-FAFC58DD54D1}" type="datetimeFigureOut">
              <a:rPr lang="it-IT" smtClean="0"/>
              <a:pPr/>
              <a:t>04/06/2017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830B-9ABB-4044-86AA-723404FEAA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4540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1EA1-05D8-4355-AB47-FAFC58DD54D1}" type="datetimeFigureOut">
              <a:rPr lang="it-IT" smtClean="0"/>
              <a:pPr/>
              <a:t>04/06/2017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830B-9ABB-4044-86AA-723404FEAA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0960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1EA1-05D8-4355-AB47-FAFC58DD54D1}" type="datetimeFigureOut">
              <a:rPr lang="it-IT" smtClean="0"/>
              <a:pPr/>
              <a:t>04/06/2017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830B-9ABB-4044-86AA-723404FEAA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103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1EA1-05D8-4355-AB47-FAFC58DD54D1}" type="datetimeFigureOut">
              <a:rPr lang="it-IT" smtClean="0"/>
              <a:pPr/>
              <a:t>04/06/2017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830B-9ABB-4044-86AA-723404FEAA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0669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1EA1-05D8-4355-AB47-FAFC58DD54D1}" type="datetimeFigureOut">
              <a:rPr lang="it-IT" smtClean="0"/>
              <a:pPr/>
              <a:t>04/06/2017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830B-9ABB-4044-86AA-723404FEAA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2662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1EA1-05D8-4355-AB47-FAFC58DD54D1}" type="datetimeFigureOut">
              <a:rPr lang="it-IT" smtClean="0"/>
              <a:pPr/>
              <a:t>04/06/2017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830B-9ABB-4044-86AA-723404FEAA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6962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1EA1-05D8-4355-AB47-FAFC58DD54D1}" type="datetimeFigureOut">
              <a:rPr lang="it-IT" smtClean="0"/>
              <a:pPr/>
              <a:t>04/06/2017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830B-9ABB-4044-86AA-723404FEAA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8607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1EA1-05D8-4355-AB47-FAFC58DD54D1}" type="datetimeFigureOut">
              <a:rPr lang="it-IT" smtClean="0"/>
              <a:pPr/>
              <a:t>04/06/2017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830B-9ABB-4044-86AA-723404FEAA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6057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31EA1-05D8-4355-AB47-FAFC58DD54D1}" type="datetimeFigureOut">
              <a:rPr lang="it-IT" smtClean="0"/>
              <a:pPr/>
              <a:t>04/06/2017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4830B-9ABB-4044-86AA-723404FEAA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2117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0B-BSYjKIH9MNZVdBdUIxSEZ5dzQ/view?usp=shar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295400"/>
            <a:ext cx="12192000" cy="4052236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latin typeface="Quicksand" panose="02070303000000060000" pitchFamily="18" charset="0"/>
              </a:rPr>
              <a:t>Project ATOM</a:t>
            </a:r>
            <a:br>
              <a:rPr lang="it-IT" dirty="0" smtClean="0">
                <a:solidFill>
                  <a:schemeClr val="bg1"/>
                </a:solidFill>
                <a:latin typeface="Quicksand" panose="02070303000000060000" pitchFamily="18" charset="0"/>
              </a:rPr>
            </a:br>
            <a:r>
              <a:rPr lang="it-IT" dirty="0" smtClean="0">
                <a:solidFill>
                  <a:schemeClr val="bg1"/>
                </a:solidFill>
                <a:latin typeface="Quicksand" panose="02070303000000060000" pitchFamily="18" charset="0"/>
              </a:rPr>
              <a:t/>
            </a:r>
            <a:br>
              <a:rPr lang="it-IT" dirty="0" smtClean="0">
                <a:solidFill>
                  <a:schemeClr val="bg1"/>
                </a:solidFill>
                <a:latin typeface="Quicksand" panose="02070303000000060000" pitchFamily="18" charset="0"/>
              </a:rPr>
            </a:br>
            <a:r>
              <a:rPr lang="it-IT" sz="28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Le seguenti informazioni sono in attesa di verifica</a:t>
            </a:r>
            <a:endParaRPr lang="it-IT" sz="44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70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6931" y="105243"/>
            <a:ext cx="10515600" cy="1325563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latin typeface="Quicksand" panose="02070303000000060000" pitchFamily="18" charset="0"/>
              </a:rPr>
              <a:t>Introduzione</a:t>
            </a:r>
            <a:endParaRPr lang="it-IT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06931" y="2746475"/>
            <a:ext cx="728953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bg1"/>
                </a:solidFill>
                <a:latin typeface="Quicksand" panose="02070303000000060000" pitchFamily="18" charset="0"/>
              </a:rPr>
              <a:t>La nostra classe ha sviluppato un progetto basato su “Arduino” </a:t>
            </a:r>
            <a:r>
              <a:rPr lang="it-IT" sz="24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di nome </a:t>
            </a:r>
            <a:r>
              <a:rPr lang="it-IT" sz="2400" dirty="0">
                <a:solidFill>
                  <a:schemeClr val="bg1"/>
                </a:solidFill>
                <a:latin typeface="Quicksand" panose="02070303000000060000" pitchFamily="18" charset="0"/>
              </a:rPr>
              <a:t>“ATOM”. Esso è un robot </a:t>
            </a:r>
            <a:r>
              <a:rPr lang="it-IT" sz="24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programmato </a:t>
            </a:r>
            <a:r>
              <a:rPr lang="it-IT" sz="2400" dirty="0">
                <a:solidFill>
                  <a:schemeClr val="bg1"/>
                </a:solidFill>
                <a:latin typeface="Quicksand" panose="02070303000000060000" pitchFamily="18" charset="0"/>
              </a:rPr>
              <a:t>in modo </a:t>
            </a:r>
            <a:r>
              <a:rPr lang="it-IT" sz="24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tale da potersi spostare autonomamente senza l’assistenza del fruitore. All’avvio “ATOM” inizia ad avanzare nella direzione in cui è stato posizionato finché non incontra un ostacolo, a tal punto in modo casuale modifica la sua direzione affinché possa usufruire di un percorso alternativo libero da ostacoli. </a:t>
            </a:r>
            <a:endParaRPr lang="it-IT" sz="2400" b="0" dirty="0" smtClean="0">
              <a:solidFill>
                <a:schemeClr val="bg1"/>
              </a:solidFill>
              <a:effectLst/>
              <a:latin typeface="Quicksand" panose="02070303000000060000" pitchFamily="18" charset="0"/>
            </a:endParaRPr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5115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6931" y="105243"/>
            <a:ext cx="10515600" cy="1325563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latin typeface="Quicksand" panose="02070303000000060000" pitchFamily="18" charset="0"/>
              </a:rPr>
              <a:t>Modello 3D «ATOM»</a:t>
            </a:r>
            <a:endParaRPr lang="it-IT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443" y="143080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670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06931" y="105243"/>
            <a:ext cx="10515600" cy="1325563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latin typeface="Quicksand" panose="02070303000000060000" pitchFamily="18" charset="0"/>
              </a:rPr>
              <a:t>Componenti</a:t>
            </a:r>
            <a:endParaRPr lang="it-IT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06931" y="2179796"/>
            <a:ext cx="728953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Arduino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Breadboard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Jumper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Resistore 220</a:t>
            </a:r>
            <a:r>
              <a:rPr lang="el-GR" sz="28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Ω</a:t>
            </a:r>
            <a:endParaRPr lang="it-IT" sz="2800" dirty="0" smtClean="0">
              <a:solidFill>
                <a:schemeClr val="bg1"/>
              </a:solidFill>
              <a:latin typeface="Quicksand" panose="02070303000000060000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Diodo 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Motore DC x2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Batteria 9v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Diodi x2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Transistore x2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Sensore ad ultrasuoni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2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06931" y="105243"/>
            <a:ext cx="10515600" cy="1325563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latin typeface="Quicksand" panose="02070303000000060000" pitchFamily="18" charset="0"/>
              </a:rPr>
              <a:t>Sketch</a:t>
            </a:r>
            <a:endParaRPr lang="it-IT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3849118"/>
            <a:ext cx="12192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Quicksand" panose="02070303000000060000" pitchFamily="18" charset="0"/>
              </a:rPr>
              <a:t>Per accedere allo sketch del progetto «ATOM» aprire il collegamento sottostante.</a:t>
            </a:r>
          </a:p>
          <a:p>
            <a:endParaRPr lang="it-IT" dirty="0">
              <a:solidFill>
                <a:schemeClr val="bg1"/>
              </a:solidFill>
              <a:latin typeface="Quicksand" panose="02070303000000060000" pitchFamily="18" charset="0"/>
            </a:endParaRPr>
          </a:p>
          <a:p>
            <a:pPr algn="ctr"/>
            <a:endParaRPr lang="it-IT" sz="3200" b="1" dirty="0" smtClean="0">
              <a:latin typeface="Quicksand" panose="02070303000000060000" pitchFamily="18" charset="0"/>
              <a:hlinkClick r:id="rId2"/>
            </a:endParaRPr>
          </a:p>
          <a:p>
            <a:pPr algn="ctr"/>
            <a:r>
              <a:rPr lang="it-IT" sz="4000" b="1" dirty="0" smtClean="0">
                <a:latin typeface="Quicksand" panose="02070303000000060000" pitchFamily="18" charset="0"/>
                <a:hlinkClick r:id="rId2"/>
              </a:rPr>
              <a:t>CLICCA QUI</a:t>
            </a:r>
            <a:endParaRPr lang="it-IT" sz="4000" b="1" dirty="0" smtClean="0">
              <a:latin typeface="Quicksand" panose="02070303000000060000" pitchFamily="18" charset="0"/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86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06931" y="105243"/>
            <a:ext cx="10515600" cy="1325563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latin typeface="Quicksand" panose="02070303000000060000" pitchFamily="18" charset="0"/>
              </a:rPr>
              <a:t>Schema Elettrico</a:t>
            </a:r>
            <a:endParaRPr lang="it-IT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6199" y="1608606"/>
            <a:ext cx="9423401" cy="51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389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0" y="2892425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it-IT" sz="60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Fine</a:t>
            </a:r>
            <a:endParaRPr lang="it-IT" sz="60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08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Personalizzato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D8D8D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124</Words>
  <Application>Microsoft Office PowerPoint</Application>
  <PresentationFormat>Personalizzato</PresentationFormat>
  <Paragraphs>23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Project ATOM  Le seguenti informazioni sono in attesa di verifica</vt:lpstr>
      <vt:lpstr>Introduzione</vt:lpstr>
      <vt:lpstr>Modello 3D «ATOM»</vt:lpstr>
      <vt:lpstr>Componenti</vt:lpstr>
      <vt:lpstr>Sketch</vt:lpstr>
      <vt:lpstr>Schema Elettrico</vt:lpstr>
      <vt:lpstr>Fine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ATOM</dc:title>
  <dc:creator>Massimo Moffa</dc:creator>
  <cp:lastModifiedBy>Tecla</cp:lastModifiedBy>
  <cp:revision>9</cp:revision>
  <dcterms:created xsi:type="dcterms:W3CDTF">2017-05-25T22:46:35Z</dcterms:created>
  <dcterms:modified xsi:type="dcterms:W3CDTF">2017-06-04T20:52:54Z</dcterms:modified>
</cp:coreProperties>
</file>